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07EE-A7D3-433A-9056-2E857022D09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5BF5-50D1-4958-AEA8-016D37BE82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z.lot-online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71437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Предоставление жилья детям-сиротам в 2021г.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715304" cy="342424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За период с 01.01.2021г по 22.09.2021г. администрацией МО «Всеволожский муниципальный район» Ленинградской области и Комитетом по опеке и попечительству администрации МО «Всеволожский муниципальный район» Ленинградской области проведено 56 аукционов по приобретению квартир для детей-сирот.</a:t>
            </a:r>
          </a:p>
          <a:p>
            <a:r>
              <a:rPr lang="ru-RU" dirty="0"/>
              <a:t>По результатам аукционов приобретено 22 жилых помещений, которые предоставлены детям-сиротам.</a:t>
            </a:r>
          </a:p>
          <a:p>
            <a:r>
              <a:rPr lang="ru-RU" dirty="0"/>
              <a:t>21.09.2021г. Администрацией МО «Всеволожский муниципальный район» Ленинградской области на электронной площадке АО «РАД» (электронный адрес  </a:t>
            </a:r>
            <a:r>
              <a:rPr lang="ru-RU" dirty="0">
                <a:hlinkClick r:id="rId2"/>
              </a:rPr>
              <a:t>https://gz.lot-online.ru</a:t>
            </a:r>
            <a:r>
              <a:rPr lang="ru-RU" dirty="0"/>
              <a:t>) размещена заявка на проведение аукциона на приобретение жилого помещения.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285752"/>
          </a:xfrm>
        </p:spPr>
        <p:txBody>
          <a:bodyPr>
            <a:noAutofit/>
          </a:bodyPr>
          <a:lstStyle/>
          <a:p>
            <a:r>
              <a:rPr lang="ru-RU" sz="2000" dirty="0" smtClean="0"/>
              <a:t>Вручение ключей от новой квартиры</a:t>
            </a:r>
            <a:endParaRPr lang="ru-RU" sz="2000" dirty="0"/>
          </a:p>
        </p:txBody>
      </p:sp>
      <p:pic>
        <p:nvPicPr>
          <p:cNvPr id="4" name="Содержимое 3" descr="k-VeP03-9E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071546"/>
            <a:ext cx="7643865" cy="505461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Вручение документов и поздравления</a:t>
            </a:r>
            <a:endParaRPr lang="ru-RU" sz="2000" dirty="0"/>
          </a:p>
        </p:txBody>
      </p:sp>
      <p:pic>
        <p:nvPicPr>
          <p:cNvPr id="4" name="Содержимое 3" descr="NBenWAqePv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071546"/>
            <a:ext cx="7715303" cy="505461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Фото на память</a:t>
            </a:r>
            <a:endParaRPr lang="ru-RU" sz="2000" dirty="0"/>
          </a:p>
        </p:txBody>
      </p:sp>
      <p:pic>
        <p:nvPicPr>
          <p:cNvPr id="4" name="Содержимое 3" descr="wcdBEQkVP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000108"/>
            <a:ext cx="7715303" cy="521497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Поздравление от главы администрации</a:t>
            </a:r>
            <a:endParaRPr lang="ru-RU" sz="2000" dirty="0"/>
          </a:p>
        </p:txBody>
      </p:sp>
      <p:pic>
        <p:nvPicPr>
          <p:cNvPr id="4" name="Содержимое 3" descr="zCaRVbUWe_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000108"/>
            <a:ext cx="7929617" cy="528641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109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Предоставление жилья детям-сиротам в 2021г.</vt:lpstr>
      <vt:lpstr>Вручение ключей от новой квартиры</vt:lpstr>
      <vt:lpstr>Вручение документов и поздравления</vt:lpstr>
      <vt:lpstr>Фото на память</vt:lpstr>
      <vt:lpstr>Поздравление от главы администрации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Предоставление жилья детям-сиротам в 2021г.</dc:title>
  <dc:creator>admin</dc:creator>
  <cp:lastModifiedBy>admin</cp:lastModifiedBy>
  <cp:revision>2</cp:revision>
  <dcterms:created xsi:type="dcterms:W3CDTF">2021-09-23T07:54:33Z</dcterms:created>
  <dcterms:modified xsi:type="dcterms:W3CDTF">2021-09-23T08:11:54Z</dcterms:modified>
</cp:coreProperties>
</file>